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5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7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7852" r:id="rId2"/>
    <p:sldMasterId id="2147487869" r:id="rId3"/>
    <p:sldMasterId id="2147487882" r:id="rId4"/>
    <p:sldMasterId id="2147487898" r:id="rId5"/>
    <p:sldMasterId id="2147487915" r:id="rId6"/>
    <p:sldMasterId id="2147487928" r:id="rId7"/>
    <p:sldMasterId id="2147487944" r:id="rId8"/>
  </p:sldMasterIdLst>
  <p:notesMasterIdLst>
    <p:notesMasterId r:id="rId10"/>
  </p:notesMasterIdLst>
  <p:handoutMasterIdLst>
    <p:handoutMasterId r:id="rId11"/>
  </p:handoutMasterIdLst>
  <p:sldIdLst>
    <p:sldId id="256" r:id="rId9"/>
  </p:sldIdLst>
  <p:sldSz cx="6858000" cy="9144000" type="screen4x3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6600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2446" autoAdjust="0"/>
  </p:normalViewPr>
  <p:slideViewPr>
    <p:cSldViewPr>
      <p:cViewPr>
        <p:scale>
          <a:sx n="100" d="100"/>
          <a:sy n="100" d="100"/>
        </p:scale>
        <p:origin x="1434" y="-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962" y="-108"/>
      </p:cViewPr>
      <p:guideLst>
        <p:guide orient="horz" pos="3225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3077137" cy="512222"/>
          </a:xfrm>
          <a:prstGeom prst="rect">
            <a:avLst/>
          </a:prstGeom>
        </p:spPr>
        <p:txBody>
          <a:bodyPr vert="horz" lIns="95624" tIns="47815" rIns="95624" bIns="47815" rtlCol="0"/>
          <a:lstStyle>
            <a:lvl1pPr algn="l">
              <a:defRPr sz="11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0517" y="5"/>
            <a:ext cx="3077137" cy="512222"/>
          </a:xfrm>
          <a:prstGeom prst="rect">
            <a:avLst/>
          </a:prstGeom>
        </p:spPr>
        <p:txBody>
          <a:bodyPr vert="horz" lIns="95624" tIns="47815" rIns="95624" bIns="47815" rtlCol="0"/>
          <a:lstStyle>
            <a:lvl1pPr algn="r">
              <a:defRPr sz="1100">
                <a:ea typeface="新細明體" charset="-120"/>
              </a:defRPr>
            </a:lvl1pPr>
          </a:lstStyle>
          <a:p>
            <a:pPr>
              <a:defRPr/>
            </a:pPr>
            <a:fld id="{2EB0D4BC-C09D-46F2-A6EF-87EC9715C135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5" y="9720760"/>
            <a:ext cx="3077137" cy="512222"/>
          </a:xfrm>
          <a:prstGeom prst="rect">
            <a:avLst/>
          </a:prstGeom>
        </p:spPr>
        <p:txBody>
          <a:bodyPr vert="horz" lIns="95624" tIns="47815" rIns="95624" bIns="47815" rtlCol="0" anchor="b"/>
          <a:lstStyle>
            <a:lvl1pPr algn="l">
              <a:defRPr sz="11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0517" y="9720760"/>
            <a:ext cx="3077137" cy="512222"/>
          </a:xfrm>
          <a:prstGeom prst="rect">
            <a:avLst/>
          </a:prstGeom>
        </p:spPr>
        <p:txBody>
          <a:bodyPr vert="horz" lIns="95624" tIns="47815" rIns="95624" bIns="47815" rtlCol="0" anchor="b"/>
          <a:lstStyle>
            <a:lvl1pPr algn="r">
              <a:defRPr sz="1100">
                <a:ea typeface="新細明體" charset="-120"/>
              </a:defRPr>
            </a:lvl1pPr>
          </a:lstStyle>
          <a:p>
            <a:pPr>
              <a:defRPr/>
            </a:pPr>
            <a:fld id="{34C62539-9DC9-4388-930C-74EDB0F6F0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679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3075481" cy="512222"/>
          </a:xfrm>
          <a:prstGeom prst="rect">
            <a:avLst/>
          </a:prstGeom>
        </p:spPr>
        <p:txBody>
          <a:bodyPr vert="horz" lIns="95008" tIns="47507" rIns="95008" bIns="47507" rtlCol="0"/>
          <a:lstStyle>
            <a:lvl1pPr algn="l">
              <a:defRPr sz="11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0517" y="5"/>
            <a:ext cx="3077137" cy="512222"/>
          </a:xfrm>
          <a:prstGeom prst="rect">
            <a:avLst/>
          </a:prstGeom>
        </p:spPr>
        <p:txBody>
          <a:bodyPr vert="horz" lIns="95008" tIns="47507" rIns="95008" bIns="47507" rtlCol="0"/>
          <a:lstStyle>
            <a:lvl1pPr algn="r">
              <a:defRPr sz="11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02FC6EB-60AE-42DF-BCE0-F0EC1C4AD52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66763"/>
            <a:ext cx="287972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08" tIns="47507" rIns="95008" bIns="47507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11261" y="4862026"/>
            <a:ext cx="5676786" cy="4605085"/>
          </a:xfrm>
          <a:prstGeom prst="rect">
            <a:avLst/>
          </a:prstGeom>
        </p:spPr>
        <p:txBody>
          <a:bodyPr vert="horz" lIns="95008" tIns="47507" rIns="95008" bIns="47507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720760"/>
            <a:ext cx="3075481" cy="512222"/>
          </a:xfrm>
          <a:prstGeom prst="rect">
            <a:avLst/>
          </a:prstGeom>
        </p:spPr>
        <p:txBody>
          <a:bodyPr vert="horz" lIns="95008" tIns="47507" rIns="95008" bIns="47507" rtlCol="0" anchor="b"/>
          <a:lstStyle>
            <a:lvl1pPr algn="l">
              <a:defRPr sz="11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0517" y="9720760"/>
            <a:ext cx="3077137" cy="512222"/>
          </a:xfrm>
          <a:prstGeom prst="rect">
            <a:avLst/>
          </a:prstGeom>
        </p:spPr>
        <p:txBody>
          <a:bodyPr vert="horz" lIns="95008" tIns="47507" rIns="95008" bIns="47507" rtlCol="0" anchor="b"/>
          <a:lstStyle>
            <a:lvl1pPr algn="r">
              <a:defRPr sz="11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732C187-06CD-4BE5-B0CA-CB895C9F566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130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94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13F8B6-EC4D-4D56-8633-8C70F0C0D57F}" type="slidenum">
              <a:rPr lang="zh-TW" altLang="en-US" smtClean="0"/>
              <a:pPr/>
              <a:t>1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872959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BF3D-62E8-43F2-B196-054FDCF291A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FCC1-41E0-444F-8FE7-1B323067B6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58F19-B821-4987-AEBF-C4473959D58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66CC3-43DB-432F-8644-FFD87764821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ED5FC-2400-4587-BD5B-9FDB4A7530F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C21D0-3F51-4F55-BCC8-A1537856D9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AFD42-38FC-4226-AA8C-1E73DF9EA92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7BA03-D1EC-4EA6-A7A2-7FDB9453782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293C9-6A4A-4BD6-8C2C-16629C66E299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74521-D5E3-41EE-B773-C8663A14ABB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793DF-9BC8-41DD-B27A-5E566E3B333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B4678-A2A7-4E86-A09F-31C86DB3F4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9351A-630A-4E15-B03A-03ECAFA14DB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8CD16-6481-4150-8295-8B98E83ADB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16437-9969-4A0F-81BF-AB08AA51540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3F8E8-FCB4-464C-81D1-8D2FCB87D35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0F11-A59A-46BD-A9CB-AD11CE44BBD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0961-E08B-427F-8CFE-0D26D95B2C3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F89E-6770-4806-9403-0122C1528599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8DBD5-D3F4-4E53-A878-47F9239EA8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DD0FF-B922-41BD-9E27-7CAEF078383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A0D1-EA8E-469A-A8C7-08B7F80BAD0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CDE6F-608F-42EF-A2F3-3768FCEB3CB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5D313-4DD7-4B35-B747-BFC093304A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2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44E61-89C3-4E99-96D2-E185D83063FE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95EC3-499F-4765-ACA8-98783647EF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62C55-CD17-4E7E-B7FE-0B4A7B72295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AFE6-666B-4890-A718-01A47ED3775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5B6CF-2858-4065-B700-7E51FB88537E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97658-4802-47EC-A4FC-1DA17C3AE07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9A819-7D71-4EC0-9DE1-02C4BD53C82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0AC02-45B5-451E-8ACF-A7EA7AEBD8E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2A400-AD82-40B7-BC08-4485977D883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B3055-3936-413A-927F-EDF8295375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1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D224A-3D40-4FA0-9681-379551B56FF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4117B-8050-414D-8C31-E9E781EC60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5D05-8D28-4284-B9D5-82DB19CA247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1332B-ADD0-46E1-959F-A77E1EFF971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3EC18-BFEB-4D1D-BAC2-9F582B40D2B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201E0-37AC-440F-BAFD-015FA04F9F0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4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4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C35E0-6AFB-4DA5-A892-8154CD3935A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93E86-7121-45D6-8DD6-5AC85CBFFFC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3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7EC12-9CB5-43E4-ABF3-343CF56B6A8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5AE8-927E-46D0-ABD3-8AE18043351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5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CB1BB-7324-4E48-A984-AD06A957D18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F94C9-58FC-4468-A6F2-4EFC16826BD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5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F9574-3B3C-433B-8D19-AA224FE9D73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07B36-F202-45BC-B2D7-9A788E1289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6465D-3D65-4B06-B6CB-AFC642C08D6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24D0D-E553-41D2-9CA1-96B4407B2E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B7286-C0E5-4B4F-ACAA-EAE55183D2CE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11FD-64E0-469F-88F7-EF16C1B6298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9"/>
          <p:cNvGrpSpPr>
            <a:grpSpLocks/>
          </p:cNvGrpSpPr>
          <p:nvPr/>
        </p:nvGrpSpPr>
        <p:grpSpPr bwMode="auto">
          <a:xfrm>
            <a:off x="5265738" y="74613"/>
            <a:ext cx="1550987" cy="522287"/>
            <a:chOff x="6588224" y="0"/>
            <a:chExt cx="2536825" cy="773113"/>
          </a:xfrm>
        </p:grpSpPr>
        <p:sp>
          <p:nvSpPr>
            <p:cNvPr id="5" name="圓角矩形 4"/>
            <p:cNvSpPr/>
            <p:nvPr userDrawn="1"/>
          </p:nvSpPr>
          <p:spPr bwMode="auto">
            <a:xfrm>
              <a:off x="6588224" y="7049"/>
              <a:ext cx="2536825" cy="766064"/>
            </a:xfrm>
            <a:prstGeom prst="roundRect">
              <a:avLst/>
            </a:prstGeom>
            <a:ln w="381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zh-TW" altLang="en-US" sz="20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6" name="Picture 18" descr="C:\Documents and Settings\hmisa\桌面\分享\FB標籤-1041204.jpg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59662" y="0"/>
              <a:ext cx="2447925" cy="773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6" y="3875621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B73CD-1346-463F-A8D7-AC02C62FDA0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058F4-42E6-4634-A402-7CCA81E04F4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26ABE-A5A4-49EA-8AE9-7CC9CB285A8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2B10E-776F-46BE-B642-E21D0FE515D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4406D-ABD7-4A07-AC62-0748EFDDEF2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B35EE-561B-492E-974E-4E08B7F7949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D2BF2-A01E-4CB7-B8F7-CD46C0CD6E2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6E6D3-7B40-4DD5-B6BA-7E38D3220F2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CA85C-A4FA-4C05-85C5-AA0DDA61DA4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07622-6F17-46BC-8C1E-963766EA2E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DF75A-8E95-4374-AFB0-6F3E81813CB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44BA9-2A32-4319-8657-5D39052EFC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AE0FA-2E8A-4F37-8CBB-345779D7B76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3179F-03F0-402C-AA0B-6D1827D4B86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3A492-285C-4A65-99F9-89AECAE67CD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CAEFF-705E-4DCC-98F7-51F7B7A19C8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0A1FA-C661-4D87-A739-B198A3BD8A9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322B8-D64A-48E6-BE85-5434D8B4C10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87C50-F4FA-4BCF-8EF5-26ECA1BDE1CE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D4778-9DD5-4C08-BCCE-949F7CED9A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1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83CF1-FA9F-4EBC-A71F-F7CAE3E2922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5AFF8-745B-458B-B9B6-55A92EE0A03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4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4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6D2E2-FB2D-4853-A4C4-40CDC0C92CE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08513-93C4-430F-80A7-AECC6680F57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2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35247-E870-4FFF-BB61-2956247CBBC5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279E0-C704-499A-9CA0-EB9B656F287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7E102-5E44-4B9A-893E-ED98BAB5E5B6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DEEE1-B019-449D-8BB0-0413CF6445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4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438B3-04AA-4E42-A9B6-40508D0A3C5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042D6-0530-47AE-B4CA-521836ABA80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4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C10B7-1EA0-45CD-B88B-5E443E63E48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86788-6DF6-4577-BCB4-69EF8A95900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44D05-DFBE-4AD2-B9B3-902E8CDA855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315F3-FCB6-4F59-996A-F4064CE8F9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C1755-F94F-4570-9063-1EE65014A2D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84692-27BA-4035-8AA4-804F0F9F89F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549F0-41F2-4D4E-B285-061F9D1EE8E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10842-F54D-4C91-A935-2692517A7B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02E2A-D6FF-40F8-BEC0-777F7A0E699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74E7C-75E4-4A9B-B796-567F064DE0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4B71D-F31A-443A-8003-C4FE9C4DFAF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95657-F199-423A-AA8D-C66CEBEA31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E11A-BD14-45ED-9F59-C73628DDE3D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C9EA1-B13D-481A-9652-1CE9E33EE29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52370-02F2-4F75-813C-F0C9109EBAB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63E34-4100-4634-8638-E0F56D1F40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EB971-5298-4204-A4F5-43A444367AC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81651-007D-4280-B054-4C00FC6460C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16BEC-823F-4A59-9ED9-255EE0D568B6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CAC58-65FC-458C-B18C-5287EF6C6B3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574B3-C305-4B0E-86C9-A86D30822BB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2183-D4F4-4957-B880-0165AEBAF0F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BDE18-E3C8-4C8C-9B7C-CF50EACB6D6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577D9-2B18-48A0-B712-C5C32B642E8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9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76E90-6F97-4682-A1DA-55AAD355723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B6DC3-F79E-461B-9564-7845E76DD6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C4000-9AAA-4C41-BEAE-DE158C6CD15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4D8F-DF45-498B-A916-99CAE7845F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974BB-6273-40CB-9644-669A22A64BA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D16B3-1C08-4641-85FF-0CDAF348248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D78E5-FF23-4E6F-A56C-4400EF9D24F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E420E-4357-4300-8E85-647C5906B13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1D63B-CC7C-46A7-AF73-AE203E13E5A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EE798-BC2D-4C3A-BDF8-C5680AAE975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2202E-AE2E-4201-9F43-605688DCC93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DA169-90C7-4BA8-8FBA-118679BF34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0108B-84F5-4EF8-9B93-A7BD1C8AA1A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F3C48-F8DE-4C17-AF58-82C7E5A44C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077C0-DD45-49D3-AF21-6B1AE98ED0C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10BD1-528A-4D40-810A-08ECE69BA28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95448-D3D5-4C6E-B2A8-D5BC24F9861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D355C-2FF0-4B26-A74B-06B09B26C3C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0D688-0453-4207-A060-6FDBA6DBC15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1BA3A-C470-4553-9549-15E7210291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366DF-70ED-4C5E-867B-C72B1DE35B4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16D4E-82E4-45B8-A3BA-574FA2F672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C1889-AE29-467A-B75F-9AE4443DD86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FA00B-DD01-4DA0-BD62-3AA16417A6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8BE8-18AE-4D78-97BE-4D7ED973713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EFFB3-8049-4D95-AB36-2CCD92E2702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1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9A8C6-032C-4B6E-9CEF-324035D24035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89BE0-82D2-470C-9513-A87B08771F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4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4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E5452-D76C-4F81-8C8A-C08D13D6B56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46A93-9A9E-45D5-AA09-571CBF6B2D9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2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3E1C8-E35C-4AE4-9FE2-64607586D50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B6B2B-CF2F-4879-AE9B-4755BCD35B5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4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4E47E-9F6A-40BE-83CF-05DCC29BF609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BE1C9-3E22-4716-86D5-F74009D5381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4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776B1-3DAE-4FC3-B022-4255514C93A7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2C751-0C5D-44EF-811F-77475423C20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F933-98F5-40DD-8D69-9B27897E96D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454E-226E-4F13-B047-A6E130523C0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3D73E-2898-4213-B812-0CC77A3C667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7B9E-0734-4ACA-9B2D-4BC1F6D8DA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88F6-5200-44C8-B8AA-0ED22B078CC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B6F47-57D0-4138-B242-FC1E092FD40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9"/>
          <p:cNvGrpSpPr>
            <a:grpSpLocks/>
          </p:cNvGrpSpPr>
          <p:nvPr/>
        </p:nvGrpSpPr>
        <p:grpSpPr bwMode="auto">
          <a:xfrm>
            <a:off x="5265738" y="74613"/>
            <a:ext cx="1550987" cy="522287"/>
            <a:chOff x="6588224" y="0"/>
            <a:chExt cx="2536825" cy="773113"/>
          </a:xfrm>
        </p:grpSpPr>
        <p:sp>
          <p:nvSpPr>
            <p:cNvPr id="5" name="圓角矩形 4"/>
            <p:cNvSpPr/>
            <p:nvPr userDrawn="1"/>
          </p:nvSpPr>
          <p:spPr bwMode="auto">
            <a:xfrm>
              <a:off x="6588224" y="7049"/>
              <a:ext cx="2536825" cy="766064"/>
            </a:xfrm>
            <a:prstGeom prst="roundRect">
              <a:avLst/>
            </a:prstGeom>
            <a:ln w="381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zh-TW" altLang="en-US" sz="20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6" name="Picture 18" descr="C:\Documents and Settings\hmisa\桌面\分享\FB標籤-1041204.jpg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59662" y="0"/>
              <a:ext cx="2447925" cy="773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6" y="3875620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90CF7-54BD-4718-9F11-C651385FA50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A9B44-6F4B-4113-98C7-1B04F0F97E4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9B429-62D1-45EA-9D08-D12639FAC07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FEB21-EE04-4489-955D-8056022E6B1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13BE6-E12F-4880-B7E2-28B64CC7D79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78B19-3FEB-4764-91D5-9D762355475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E453A-11D1-48E5-89B1-9739E08AF4C9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5F0EB-274A-4827-936D-93080323A6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D5E83-D25F-4B0E-869D-208B2F93E64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71897-B313-40CD-AB6B-22B7B134EC8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F1B1A-8D7D-463F-8037-5689A906D41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0DF41-FEFA-40E2-9C10-3C34335264D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35B42-8958-4FB1-B9E5-48179722BF05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226B9-5160-4878-B751-C0A878ECCB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7EB19-30D3-4D21-9FB0-DCF0C691329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66A73-25EB-49E6-917D-3E534B05EB3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EFFB7-5080-4506-8E93-25C6B86F15D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50654-CBED-4B7C-BB08-9E027D70E0C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F7463-1025-4F37-98D2-8B5E0C85200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BB7D8-5CB9-4034-8881-165E21E0325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C41ED-30B8-49CD-BEF8-FBEE523724D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2CEE7-7B23-43A5-8A81-C5B83C94F2F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746F9-D224-4C01-B209-D2FB48E1F647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8507A-5C2D-491B-B8F3-0CF2E445014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1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32EB7-EAB1-4C1E-8C83-2C0F166C7FB9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FD1D9-913B-491D-9978-7B8332CAFAB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F576A-22DA-45B8-B86B-E23153C5A72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8DB39-DBB4-4E7A-A461-C9002741802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E2260-D56E-4C58-A3A5-F506FF559CD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2069C-DC05-4E33-843F-10A44AD673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B4CE8-4728-4FFF-81A6-50A464D0C69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68CDF-3E92-4587-BFBF-234A57690F8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7EABA-C09F-426A-86B3-EC70A74B40F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B6E5D-7604-4BDC-B10C-6C91DF6CAB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F91DB-FB0B-47FB-83B7-CE1C14F44DA7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C21BA-F3C3-4F1B-AE1F-ACD09E4530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EBBDC-4317-415A-B8C6-E9A2181006FD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FFE1D-303B-435B-8690-BB571826702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93758-3A59-4702-B697-F7042F3E07E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23142-62B4-4388-A80A-B74D7FD89C5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77651-B8FA-4DDB-AD1F-4C28DAD9CED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5D8A-CBB9-4C8C-A2AB-9B6BDAE8CDB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F8CC3-1001-4DA6-8298-1224C9F9A16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94CEA-185C-4B84-B943-0385A7ECD36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CEEA5-E314-40FB-B281-1044E97DC38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7C71A-3BD8-40D1-ADD4-2F6EFC1D76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058D0-0E43-4518-A2B9-42D581FE856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E835-FF7B-4CF7-B609-B2A2F8743AB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B8C3F-715F-4E54-A318-541C372E07BF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6DE11-9F38-4A7F-A4A5-F2B5453E511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D7266-5A7D-469E-9F4C-1F16CBEAA77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55A7E-B10D-4EE4-8D8C-354D8FFFD7F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8EB5F-E43A-45D5-8A92-01F03DE5CA2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BBA9E-1344-4CAC-9B7C-CC80001BCA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93FF8-B7F8-4417-8090-9D978A55D6B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B1B25-6B14-4FE6-A024-1AA436A11F6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AC8AF-94FC-4946-B6C9-2FF19D74E665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2186C-DBEF-4D18-B5F9-3E501886C3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1EEE-AE15-4A9B-B3D3-B526C0307649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42CB5-DB8B-4BE4-9E5E-5C60C8C56D3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1A3C5-D4F3-4461-8BA0-18345E2B2F6E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ED1F1-DE2F-46EC-BC80-8FBA9DF61F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65CC1-BB77-4421-81D0-909995F0C69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E5350-4EF6-48E3-BB30-80E7557995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312A6-5377-4A5C-9B62-1E3DFEAD611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4B1BF-F7F0-491D-B3A1-6DC3C8171F6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7952A-7F86-4543-996E-BA8A78575A2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B1F6B-C451-4170-93EE-215BE39FE8D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588BA-E9C5-43BA-9BE2-B540F993849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448D7-3FBB-44D3-8A1A-A15A6A5D4E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8162-0DA7-4ED3-A534-53A984B2942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E353-EB16-4EDC-BF01-1DA6E5AD1C3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05822-7FF4-4DBE-B152-63C00F6E22A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11DF9-B4AD-4997-8C19-0BADE0FCA8D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EE123-4062-423A-877B-B82DA3BDD500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F330-0D8E-4D9C-B5C5-7BDDA67398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B7FB0-A502-4E84-AEC5-BD4E7F184E6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73185-B3C4-4A65-97C8-2A9FFF5E12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DE369-ED51-4D70-A0EB-D2377DFE477A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B2BFB-C021-4BA4-9E7C-5187913087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84F9A-FC13-4184-B251-ACFEB193E07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A97E0-7E23-46E7-B508-70D401899E6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1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DC067-47A1-4501-BF49-50118F55088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5F114-B76B-44D4-9BAB-D2A502FECAC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45.xml"/><Relationship Id="rId16" Type="http://schemas.openxmlformats.org/officeDocument/2006/relationships/theme" Target="../theme/theme4.xml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53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61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6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88.xml"/><Relationship Id="rId16" Type="http://schemas.openxmlformats.org/officeDocument/2006/relationships/theme" Target="../theme/theme7.xml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96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slideLayout" Target="../slideLayouts/slideLayout1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slideLayout" Target="../slideLayouts/slideLayout11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03.xml"/><Relationship Id="rId16" Type="http://schemas.openxmlformats.org/officeDocument/2006/relationships/theme" Target="../theme/theme8.xml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1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Relationship Id="rId14" Type="http://schemas.openxmlformats.org/officeDocument/2006/relationships/slideLayout" Target="../slideLayouts/slideLayout1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D538D549-42DF-4545-8565-3B558CB55DE1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112DBDB0-DE5A-4638-A049-35354963357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400" dirty="0">
              <a:latin typeface="Times New Roman" pitchFamily="18" charset="0"/>
              <a:ea typeface="新細明體" pitchFamily="18" charset="-120"/>
            </a:endParaRPr>
          </a:p>
        </p:txBody>
      </p:sp>
      <p:grpSp>
        <p:nvGrpSpPr>
          <p:cNvPr id="1032" name="Group 11"/>
          <p:cNvGrpSpPr>
            <a:grpSpLocks/>
          </p:cNvGrpSpPr>
          <p:nvPr/>
        </p:nvGrpSpPr>
        <p:grpSpPr bwMode="auto">
          <a:xfrm>
            <a:off x="0" y="0"/>
            <a:ext cx="6858000" cy="539750"/>
            <a:chOff x="0" y="0"/>
            <a:chExt cx="5760" cy="544"/>
          </a:xfrm>
        </p:grpSpPr>
        <p:pic>
          <p:nvPicPr>
            <p:cNvPr id="2" name="Picture 12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0" y="0"/>
              <a:ext cx="3584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13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470" y="0"/>
              <a:ext cx="2290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200025" y="295275"/>
            <a:ext cx="25368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zh-TW" sz="800" dirty="0">
                <a:solidFill>
                  <a:srgbClr val="99FFCC"/>
                </a:solidFill>
                <a:latin typeface="+mn-lt"/>
                <a:ea typeface="新細明體" pitchFamily="18" charset="-120"/>
              </a:rPr>
              <a:t>Keelung Hospital,</a:t>
            </a:r>
            <a:r>
              <a:rPr kumimoji="0" lang="zh-TW" altLang="en-US" sz="800" dirty="0">
                <a:solidFill>
                  <a:srgbClr val="99FFCC"/>
                </a:solidFill>
                <a:latin typeface="+mn-lt"/>
                <a:ea typeface="新細明體" pitchFamily="18" charset="-120"/>
              </a:rPr>
              <a:t> </a:t>
            </a:r>
            <a:r>
              <a:rPr kumimoji="0" lang="en-US" altLang="zh-TW" sz="800" dirty="0">
                <a:solidFill>
                  <a:srgbClr val="99FFCC"/>
                </a:solidFill>
                <a:latin typeface="+mn-lt"/>
                <a:ea typeface="新細明體" pitchFamily="18" charset="-120"/>
              </a:rPr>
              <a:t>Ministry of Health and Welfare   </a:t>
            </a:r>
          </a:p>
        </p:txBody>
      </p:sp>
      <p:grpSp>
        <p:nvGrpSpPr>
          <p:cNvPr id="1034" name="Group 17"/>
          <p:cNvGrpSpPr>
            <a:grpSpLocks/>
          </p:cNvGrpSpPr>
          <p:nvPr/>
        </p:nvGrpSpPr>
        <p:grpSpPr bwMode="auto">
          <a:xfrm rot="10800000">
            <a:off x="0" y="8851900"/>
            <a:ext cx="6858000" cy="292100"/>
            <a:chOff x="0" y="0"/>
            <a:chExt cx="5760" cy="544"/>
          </a:xfrm>
        </p:grpSpPr>
        <p:pic>
          <p:nvPicPr>
            <p:cNvPr id="1038" name="Picture 18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0" y="0"/>
              <a:ext cx="3584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19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470" y="0"/>
              <a:ext cx="2290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48680" y="8839200"/>
            <a:ext cx="6337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rgbClr val="FFFF66"/>
                </a:solidFill>
                <a:latin typeface="+mj-ea"/>
                <a:ea typeface="+mj-ea"/>
              </a:rPr>
              <a:t>提供優質全人醫療服務</a:t>
            </a:r>
            <a:r>
              <a:rPr kumimoji="0" lang="zh-TW" altLang="en-US" sz="1200" dirty="0" smtClean="0">
                <a:solidFill>
                  <a:srgbClr val="FFFF66"/>
                </a:solidFill>
                <a:latin typeface="+mj-ea"/>
                <a:ea typeface="+mj-ea"/>
              </a:rPr>
              <a:t>，成為</a:t>
            </a:r>
            <a:r>
              <a:rPr kumimoji="0" lang="zh-TW" altLang="en-US" sz="1200" dirty="0">
                <a:solidFill>
                  <a:srgbClr val="FFFF66"/>
                </a:solidFill>
                <a:latin typeface="+mj-ea"/>
                <a:ea typeface="+mj-ea"/>
              </a:rPr>
              <a:t>大基隆鄉</a:t>
            </a:r>
            <a:r>
              <a:rPr kumimoji="0" lang="zh-TW" altLang="en-US" sz="1200" dirty="0" smtClean="0">
                <a:solidFill>
                  <a:srgbClr val="FFFF66"/>
                </a:solidFill>
                <a:latin typeface="+mj-ea"/>
                <a:ea typeface="+mj-ea"/>
              </a:rPr>
              <a:t>親信束的健康促進醫院</a:t>
            </a:r>
            <a:endParaRPr kumimoji="0" lang="zh-TW" altLang="en-US" sz="1200" dirty="0">
              <a:solidFill>
                <a:srgbClr val="FFFF66"/>
              </a:solidFill>
              <a:latin typeface="+mj-ea"/>
              <a:ea typeface="+mj-ea"/>
            </a:endParaRPr>
          </a:p>
        </p:txBody>
      </p:sp>
      <p:pic>
        <p:nvPicPr>
          <p:cNvPr id="1036" name="Picture 2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893" t="1021" r="87910" b="91722"/>
          <a:stretch>
            <a:fillRect/>
          </a:stretch>
        </p:blipFill>
        <p:spPr bwMode="auto">
          <a:xfrm>
            <a:off x="26988" y="-7938"/>
            <a:ext cx="377825" cy="43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文字方塊 18"/>
          <p:cNvSpPr txBox="1"/>
          <p:nvPr/>
        </p:nvSpPr>
        <p:spPr>
          <a:xfrm>
            <a:off x="342900" y="-19050"/>
            <a:ext cx="3240088" cy="384175"/>
          </a:xfrm>
          <a:prstGeom prst="rect">
            <a:avLst/>
          </a:prstGeom>
          <a:noFill/>
        </p:spPr>
        <p:txBody>
          <a:bodyPr lIns="91423" tIns="45711" rIns="91423" bIns="4571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900" dirty="0">
                <a:solidFill>
                  <a:srgbClr val="FFFF66"/>
                </a:solidFill>
                <a:latin typeface="+mn-ea"/>
                <a:ea typeface="+mn-ea"/>
              </a:rPr>
              <a:t>衛生福利部基隆醫院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184" r:id="rId1"/>
    <p:sldLayoutId id="2147490076" r:id="rId2"/>
    <p:sldLayoutId id="2147490077" r:id="rId3"/>
    <p:sldLayoutId id="2147490078" r:id="rId4"/>
    <p:sldLayoutId id="2147490079" r:id="rId5"/>
    <p:sldLayoutId id="2147490080" r:id="rId6"/>
    <p:sldLayoutId id="2147490081" r:id="rId7"/>
    <p:sldLayoutId id="2147490082" r:id="rId8"/>
    <p:sldLayoutId id="2147490083" r:id="rId9"/>
    <p:sldLayoutId id="2147490084" r:id="rId10"/>
    <p:sldLayoutId id="2147490085" r:id="rId11"/>
    <p:sldLayoutId id="2147490086" r:id="rId12"/>
    <p:sldLayoutId id="2147490087" r:id="rId13"/>
    <p:sldLayoutId id="2147490088" r:id="rId14"/>
    <p:sldLayoutId id="2147490089" r:id="rId15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3AB079C1-E236-4026-83C5-840FF8E3B2DC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A2D2DA6E-44F0-45EE-AA00-8651B188337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hangingPunct="0">
              <a:defRPr/>
            </a:pPr>
            <a:endParaRPr kumimoji="0" lang="en-US" altLang="zh-TW" sz="1400" dirty="0">
              <a:latin typeface="Times New Roman" pitchFamily="18" charset="0"/>
              <a:ea typeface="新細明體" pitchFamily="18" charset="-120"/>
            </a:endParaRPr>
          </a:p>
        </p:txBody>
      </p:sp>
      <p:grpSp>
        <p:nvGrpSpPr>
          <p:cNvPr id="2057" name="群組 21"/>
          <p:cNvGrpSpPr>
            <a:grpSpLocks/>
          </p:cNvGrpSpPr>
          <p:nvPr/>
        </p:nvGrpSpPr>
        <p:grpSpPr bwMode="auto">
          <a:xfrm>
            <a:off x="-422275" y="-36513"/>
            <a:ext cx="7280275" cy="720726"/>
            <a:chOff x="-562664" y="-27384"/>
            <a:chExt cx="9706664" cy="540060"/>
          </a:xfrm>
        </p:grpSpPr>
        <p:grpSp>
          <p:nvGrpSpPr>
            <p:cNvPr id="2058" name="Group 11"/>
            <p:cNvGrpSpPr>
              <a:grpSpLocks/>
            </p:cNvGrpSpPr>
            <p:nvPr/>
          </p:nvGrpSpPr>
          <p:grpSpPr bwMode="auto">
            <a:xfrm>
              <a:off x="0" y="1"/>
              <a:ext cx="9144000" cy="512675"/>
              <a:chOff x="0" y="0"/>
              <a:chExt cx="5760" cy="544"/>
            </a:xfrm>
          </p:grpSpPr>
          <p:pic>
            <p:nvPicPr>
              <p:cNvPr id="2062" name="Picture 12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13"/>
              <p:cNvPicPr>
                <a:picLocks noChangeAspect="1" noChangeArrowheads="1"/>
              </p:cNvPicPr>
              <p:nvPr userDrawn="1"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-562664" y="275954"/>
              <a:ext cx="3384422" cy="161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en-US" altLang="zh-TW" sz="800" dirty="0">
                  <a:solidFill>
                    <a:srgbClr val="99FFCC"/>
                  </a:solidFill>
                  <a:ea typeface="新細明體" pitchFamily="18" charset="-120"/>
                </a:rPr>
                <a:t>Keelung Hospital,</a:t>
              </a:r>
              <a:r>
                <a:rPr lang="zh-TW" altLang="en-US" sz="800" dirty="0">
                  <a:solidFill>
                    <a:srgbClr val="99FFCC"/>
                  </a:solidFill>
                  <a:ea typeface="新細明體" pitchFamily="18" charset="-120"/>
                </a:rPr>
                <a:t> </a:t>
              </a:r>
              <a:r>
                <a:rPr lang="en-US" altLang="zh-TW" sz="800" dirty="0">
                  <a:solidFill>
                    <a:srgbClr val="99FFCC"/>
                  </a:solidFill>
                  <a:ea typeface="新細明體" pitchFamily="18" charset="-120"/>
                </a:rPr>
                <a:t>Ministry of Health and Welfare   </a:t>
              </a:r>
            </a:p>
          </p:txBody>
        </p:sp>
        <p:pic>
          <p:nvPicPr>
            <p:cNvPr id="2060" name="Picture 2"/>
            <p:cNvPicPr>
              <a:picLocks noChangeAspect="1" noChangeArrowheads="1"/>
            </p:cNvPicPr>
            <p:nvPr/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893" t="1021" r="87910" b="91722"/>
            <a:stretch>
              <a:fillRect/>
            </a:stretch>
          </p:blipFill>
          <p:spPr bwMode="auto">
            <a:xfrm>
              <a:off x="35496" y="-27384"/>
              <a:ext cx="504056" cy="4586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文字方塊 18"/>
            <p:cNvSpPr txBox="1"/>
            <p:nvPr/>
          </p:nvSpPr>
          <p:spPr>
            <a:xfrm>
              <a:off x="468114" y="-27384"/>
              <a:ext cx="4319952" cy="289063"/>
            </a:xfrm>
            <a:prstGeom prst="rect">
              <a:avLst/>
            </a:prstGeom>
            <a:noFill/>
          </p:spPr>
          <p:txBody>
            <a:bodyPr lIns="91423" tIns="45711" rIns="91423" bIns="45711">
              <a:spAutoFit/>
            </a:bodyPr>
            <a:lstStyle/>
            <a:p>
              <a:pPr>
                <a:defRPr/>
              </a:pPr>
              <a:r>
                <a:rPr lang="zh-TW" altLang="en-US" sz="1900" dirty="0">
                  <a:solidFill>
                    <a:srgbClr val="FFFF66"/>
                  </a:solidFill>
                  <a:latin typeface="+mn-ea"/>
                  <a:ea typeface="+mn-ea"/>
                </a:rPr>
                <a:t>衛生福利部基隆醫院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90185" r:id="rId1"/>
    <p:sldLayoutId id="2147490090" r:id="rId2"/>
    <p:sldLayoutId id="2147490186" r:id="rId3"/>
    <p:sldLayoutId id="2147490091" r:id="rId4"/>
    <p:sldLayoutId id="2147490092" r:id="rId5"/>
    <p:sldLayoutId id="2147490093" r:id="rId6"/>
    <p:sldLayoutId id="2147490094" r:id="rId7"/>
    <p:sldLayoutId id="2147490095" r:id="rId8"/>
    <p:sldLayoutId id="2147490096" r:id="rId9"/>
    <p:sldLayoutId id="2147490097" r:id="rId10"/>
    <p:sldLayoutId id="2147490098" r:id="rId11"/>
    <p:sldLayoutId id="2147490099" r:id="rId12"/>
    <p:sldLayoutId id="2147490100" r:id="rId13"/>
    <p:sldLayoutId id="2147490101" r:id="rId14"/>
    <p:sldLayoutId id="2147490102" r:id="rId15"/>
    <p:sldLayoutId id="2147490103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版面配置區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5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55E2EA25-1F6F-4F3A-8BCB-56A43E891897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5A81FB88-6778-4E23-80A5-31447CCAC1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104" r:id="rId1"/>
    <p:sldLayoutId id="2147490105" r:id="rId2"/>
    <p:sldLayoutId id="2147490106" r:id="rId3"/>
    <p:sldLayoutId id="2147490107" r:id="rId4"/>
    <p:sldLayoutId id="2147490108" r:id="rId5"/>
    <p:sldLayoutId id="2147490109" r:id="rId6"/>
    <p:sldLayoutId id="2147490110" r:id="rId7"/>
    <p:sldLayoutId id="2147490111" r:id="rId8"/>
    <p:sldLayoutId id="2147490112" r:id="rId9"/>
    <p:sldLayoutId id="2147490113" r:id="rId10"/>
    <p:sldLayoutId id="2147490114" r:id="rId11"/>
    <p:sldLayoutId id="214749011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628266CC-7384-4841-ABDC-F66B6FD9B868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19969310-2CCE-4EF3-9251-FF4F1797299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400" dirty="0">
              <a:latin typeface="Times New Roman" pitchFamily="18" charset="0"/>
            </a:endParaRPr>
          </a:p>
        </p:txBody>
      </p:sp>
      <p:grpSp>
        <p:nvGrpSpPr>
          <p:cNvPr id="4104" name="群組 23"/>
          <p:cNvGrpSpPr>
            <a:grpSpLocks/>
          </p:cNvGrpSpPr>
          <p:nvPr/>
        </p:nvGrpSpPr>
        <p:grpSpPr bwMode="auto">
          <a:xfrm>
            <a:off x="0" y="8839200"/>
            <a:ext cx="6858000" cy="304800"/>
            <a:chOff x="0" y="8839522"/>
            <a:chExt cx="6858000" cy="304479"/>
          </a:xfrm>
        </p:grpSpPr>
        <p:grpSp>
          <p:nvGrpSpPr>
            <p:cNvPr id="4112" name="Group 17"/>
            <p:cNvGrpSpPr>
              <a:grpSpLocks/>
            </p:cNvGrpSpPr>
            <p:nvPr/>
          </p:nvGrpSpPr>
          <p:grpSpPr bwMode="auto">
            <a:xfrm rot="10800000">
              <a:off x="0" y="8851901"/>
              <a:ext cx="6858000" cy="292100"/>
              <a:chOff x="0" y="0"/>
              <a:chExt cx="5760" cy="544"/>
            </a:xfrm>
          </p:grpSpPr>
          <p:pic>
            <p:nvPicPr>
              <p:cNvPr id="4114" name="Picture 18"/>
              <p:cNvPicPr>
                <a:picLocks noChangeAspect="1" noChangeArrowheads="1"/>
              </p:cNvPicPr>
              <p:nvPr userDrawn="1"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15" name="Picture 19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04813" y="8839522"/>
              <a:ext cx="6392862" cy="291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提供優質全人醫療服務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，成為</a:t>
              </a: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大基隆鄉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親</a:t>
              </a:r>
              <a:r>
                <a:rPr lang="zh-TW" altLang="en-US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信賴的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健康</a:t>
              </a:r>
              <a:r>
                <a:rPr lang="zh-TW" altLang="en-US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促進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醫院</a:t>
              </a:r>
              <a:endParaRPr lang="zh-TW" altLang="en-US" sz="1300" dirty="0">
                <a:solidFill>
                  <a:srgbClr val="FFFF00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4105" name="群組 20"/>
          <p:cNvGrpSpPr>
            <a:grpSpLocks/>
          </p:cNvGrpSpPr>
          <p:nvPr/>
        </p:nvGrpSpPr>
        <p:grpSpPr bwMode="auto">
          <a:xfrm>
            <a:off x="0" y="-36513"/>
            <a:ext cx="6858000" cy="558801"/>
            <a:chOff x="0" y="-19050"/>
            <a:chExt cx="6858000" cy="558599"/>
          </a:xfrm>
        </p:grpSpPr>
        <p:grpSp>
          <p:nvGrpSpPr>
            <p:cNvPr id="4107" name="Group 11"/>
            <p:cNvGrpSpPr>
              <a:grpSpLocks/>
            </p:cNvGrpSpPr>
            <p:nvPr/>
          </p:nvGrpSpPr>
          <p:grpSpPr bwMode="auto">
            <a:xfrm>
              <a:off x="0" y="0"/>
              <a:ext cx="6858000" cy="539549"/>
              <a:chOff x="0" y="0"/>
              <a:chExt cx="5760" cy="544"/>
            </a:xfrm>
          </p:grpSpPr>
          <p:pic>
            <p:nvPicPr>
              <p:cNvPr id="4110" name="Picture 12"/>
              <p:cNvPicPr>
                <a:picLocks noChangeAspect="1" noChangeArrowheads="1"/>
              </p:cNvPicPr>
              <p:nvPr userDrawn="1"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11" name="Picture 13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61938" y="295162"/>
              <a:ext cx="2536825" cy="215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Keelung Hospital,</a:t>
              </a:r>
              <a:r>
                <a:rPr kumimoji="0" lang="zh-TW" altLang="en-US" sz="800" dirty="0">
                  <a:solidFill>
                    <a:srgbClr val="99FFCC"/>
                  </a:solidFill>
                  <a:latin typeface="+mn-lt"/>
                </a:rPr>
                <a:t> </a:t>
              </a: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Ministry of Health and Welfare   </a:t>
              </a:r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404813" y="-19050"/>
              <a:ext cx="3240087" cy="384037"/>
            </a:xfrm>
            <a:prstGeom prst="rect">
              <a:avLst/>
            </a:prstGeom>
            <a:noFill/>
          </p:spPr>
          <p:txBody>
            <a:bodyPr lIns="91423" tIns="45711" rIns="91423" bIns="4571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900" dirty="0">
                  <a:solidFill>
                    <a:srgbClr val="FFFF66"/>
                  </a:solidFill>
                  <a:latin typeface="+mn-ea"/>
                  <a:ea typeface="+mn-ea"/>
                </a:rPr>
                <a:t>衛生福利部基隆醫院</a:t>
              </a:r>
            </a:p>
          </p:txBody>
        </p:sp>
      </p:grpSp>
      <p:pic>
        <p:nvPicPr>
          <p:cNvPr id="4106" name="Picture 23" descr="L:\玉蓮\文書GAS\海報母片、海報列印申請單及海報張貼專用章(請勿剪下)\新母片106\部徽.pn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6513" y="34925"/>
            <a:ext cx="439737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87" r:id="rId1"/>
    <p:sldLayoutId id="2147490116" r:id="rId2"/>
    <p:sldLayoutId id="2147490117" r:id="rId3"/>
    <p:sldLayoutId id="2147490118" r:id="rId4"/>
    <p:sldLayoutId id="2147490119" r:id="rId5"/>
    <p:sldLayoutId id="2147490120" r:id="rId6"/>
    <p:sldLayoutId id="2147490121" r:id="rId7"/>
    <p:sldLayoutId id="2147490122" r:id="rId8"/>
    <p:sldLayoutId id="2147490123" r:id="rId9"/>
    <p:sldLayoutId id="2147490124" r:id="rId10"/>
    <p:sldLayoutId id="2147490125" r:id="rId11"/>
    <p:sldLayoutId id="2147490126" r:id="rId12"/>
    <p:sldLayoutId id="2147490127" r:id="rId13"/>
    <p:sldLayoutId id="2147490128" r:id="rId14"/>
    <p:sldLayoutId id="2147490129" r:id="rId15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AF7F9AE8-6786-4378-B4F8-66AA65A55193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2B29B11F-895D-492F-9ADE-BDD2E2A90E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hangingPunct="0">
              <a:defRPr/>
            </a:pPr>
            <a:endParaRPr kumimoji="0" lang="en-US" altLang="zh-TW" sz="1400" dirty="0">
              <a:latin typeface="Times New Roman" pitchFamily="18" charset="0"/>
              <a:ea typeface="新細明體" pitchFamily="18" charset="-120"/>
            </a:endParaRPr>
          </a:p>
        </p:txBody>
      </p:sp>
      <p:grpSp>
        <p:nvGrpSpPr>
          <p:cNvPr id="5136" name="Group 17"/>
          <p:cNvGrpSpPr>
            <a:grpSpLocks/>
          </p:cNvGrpSpPr>
          <p:nvPr/>
        </p:nvGrpSpPr>
        <p:grpSpPr bwMode="auto">
          <a:xfrm rot="10800000">
            <a:off x="0" y="8851363"/>
            <a:ext cx="6857606" cy="292864"/>
            <a:chOff x="0" y="0"/>
            <a:chExt cx="5760" cy="544"/>
          </a:xfrm>
        </p:grpSpPr>
        <p:pic>
          <p:nvPicPr>
            <p:cNvPr id="5138" name="Picture 18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3584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9" name="Picture 19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3470" y="0"/>
              <a:ext cx="2290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29" name="群組 21"/>
          <p:cNvGrpSpPr>
            <a:grpSpLocks/>
          </p:cNvGrpSpPr>
          <p:nvPr/>
        </p:nvGrpSpPr>
        <p:grpSpPr bwMode="auto">
          <a:xfrm>
            <a:off x="-422275" y="-36513"/>
            <a:ext cx="7280275" cy="720726"/>
            <a:chOff x="-562664" y="-27384"/>
            <a:chExt cx="9706664" cy="540060"/>
          </a:xfrm>
        </p:grpSpPr>
        <p:grpSp>
          <p:nvGrpSpPr>
            <p:cNvPr id="5130" name="Group 11"/>
            <p:cNvGrpSpPr>
              <a:grpSpLocks/>
            </p:cNvGrpSpPr>
            <p:nvPr/>
          </p:nvGrpSpPr>
          <p:grpSpPr bwMode="auto">
            <a:xfrm>
              <a:off x="0" y="1"/>
              <a:ext cx="9144000" cy="512675"/>
              <a:chOff x="0" y="0"/>
              <a:chExt cx="5760" cy="544"/>
            </a:xfrm>
          </p:grpSpPr>
          <p:pic>
            <p:nvPicPr>
              <p:cNvPr id="5134" name="Picture 12"/>
              <p:cNvPicPr>
                <a:picLocks noChangeAspect="1" noChangeArrowheads="1"/>
              </p:cNvPicPr>
              <p:nvPr userDrawn="1"/>
            </p:nvPicPr>
            <p:blipFill>
              <a:blip r:embed="rId20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35" name="Picture 13"/>
              <p:cNvPicPr>
                <a:picLocks noChangeAspect="1" noChangeArrowheads="1"/>
              </p:cNvPicPr>
              <p:nvPr userDrawn="1"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-562664" y="275954"/>
              <a:ext cx="3384422" cy="161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en-US" altLang="zh-TW" sz="800" dirty="0">
                  <a:solidFill>
                    <a:srgbClr val="99FFCC"/>
                  </a:solidFill>
                  <a:ea typeface="新細明體" pitchFamily="18" charset="-120"/>
                </a:rPr>
                <a:t>Keelung Hospital,</a:t>
              </a:r>
              <a:r>
                <a:rPr lang="zh-TW" altLang="en-US" sz="800" dirty="0">
                  <a:solidFill>
                    <a:srgbClr val="99FFCC"/>
                  </a:solidFill>
                  <a:ea typeface="新細明體" pitchFamily="18" charset="-120"/>
                </a:rPr>
                <a:t> </a:t>
              </a:r>
              <a:r>
                <a:rPr lang="en-US" altLang="zh-TW" sz="800" dirty="0">
                  <a:solidFill>
                    <a:srgbClr val="99FFCC"/>
                  </a:solidFill>
                  <a:ea typeface="新細明體" pitchFamily="18" charset="-120"/>
                </a:rPr>
                <a:t>Ministry of Health and Welfare   </a:t>
              </a:r>
            </a:p>
          </p:txBody>
        </p:sp>
        <p:pic>
          <p:nvPicPr>
            <p:cNvPr id="5132" name="Picture 2"/>
            <p:cNvPicPr>
              <a:picLocks noChangeAspect="1" noChangeArrowheads="1"/>
            </p:cNvPicPr>
            <p:nvPr/>
          </p:nvPicPr>
          <p:blipFill>
            <a:blip r:embed="rId2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893" t="1021" r="87910" b="91722"/>
            <a:stretch>
              <a:fillRect/>
            </a:stretch>
          </p:blipFill>
          <p:spPr bwMode="auto">
            <a:xfrm>
              <a:off x="35496" y="-27384"/>
              <a:ext cx="504056" cy="4586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文字方塊 18"/>
            <p:cNvSpPr txBox="1"/>
            <p:nvPr/>
          </p:nvSpPr>
          <p:spPr>
            <a:xfrm>
              <a:off x="468114" y="-27384"/>
              <a:ext cx="4319952" cy="289063"/>
            </a:xfrm>
            <a:prstGeom prst="rect">
              <a:avLst/>
            </a:prstGeom>
            <a:noFill/>
          </p:spPr>
          <p:txBody>
            <a:bodyPr lIns="91423" tIns="45711" rIns="91423" bIns="45711">
              <a:spAutoFit/>
            </a:bodyPr>
            <a:lstStyle/>
            <a:p>
              <a:pPr>
                <a:defRPr/>
              </a:pPr>
              <a:r>
                <a:rPr lang="zh-TW" altLang="en-US" sz="1900" dirty="0">
                  <a:solidFill>
                    <a:srgbClr val="FFFF66"/>
                  </a:solidFill>
                  <a:latin typeface="+mn-ea"/>
                  <a:ea typeface="+mn-ea"/>
                </a:rPr>
                <a:t>衛生福利部基隆醫院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90188" r:id="rId1"/>
    <p:sldLayoutId id="2147490130" r:id="rId2"/>
    <p:sldLayoutId id="2147490189" r:id="rId3"/>
    <p:sldLayoutId id="2147490131" r:id="rId4"/>
    <p:sldLayoutId id="2147490132" r:id="rId5"/>
    <p:sldLayoutId id="2147490133" r:id="rId6"/>
    <p:sldLayoutId id="2147490134" r:id="rId7"/>
    <p:sldLayoutId id="2147490135" r:id="rId8"/>
    <p:sldLayoutId id="2147490136" r:id="rId9"/>
    <p:sldLayoutId id="2147490137" r:id="rId10"/>
    <p:sldLayoutId id="2147490138" r:id="rId11"/>
    <p:sldLayoutId id="2147490139" r:id="rId12"/>
    <p:sldLayoutId id="2147490140" r:id="rId13"/>
    <p:sldLayoutId id="2147490141" r:id="rId14"/>
    <p:sldLayoutId id="2147490142" r:id="rId15"/>
    <p:sldLayoutId id="2147490143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4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BF921A82-4F4F-4A23-B9AC-15A312079EF4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6B6CA23C-9ADB-464F-9943-A4EF3220486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144" r:id="rId1"/>
    <p:sldLayoutId id="2147490145" r:id="rId2"/>
    <p:sldLayoutId id="2147490146" r:id="rId3"/>
    <p:sldLayoutId id="2147490147" r:id="rId4"/>
    <p:sldLayoutId id="2147490148" r:id="rId5"/>
    <p:sldLayoutId id="2147490149" r:id="rId6"/>
    <p:sldLayoutId id="2147490150" r:id="rId7"/>
    <p:sldLayoutId id="2147490151" r:id="rId8"/>
    <p:sldLayoutId id="2147490152" r:id="rId9"/>
    <p:sldLayoutId id="2147490153" r:id="rId10"/>
    <p:sldLayoutId id="2147490154" r:id="rId11"/>
    <p:sldLayoutId id="214749015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1C6D687-E3A4-46BF-96B3-AF49F2E0B6DB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E1D97535-6D01-4C9C-B2C9-DE9DB281480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400" dirty="0">
              <a:latin typeface="Times New Roman" pitchFamily="18" charset="0"/>
            </a:endParaRPr>
          </a:p>
        </p:txBody>
      </p:sp>
      <p:grpSp>
        <p:nvGrpSpPr>
          <p:cNvPr id="7176" name="群組 23"/>
          <p:cNvGrpSpPr>
            <a:grpSpLocks/>
          </p:cNvGrpSpPr>
          <p:nvPr/>
        </p:nvGrpSpPr>
        <p:grpSpPr bwMode="auto">
          <a:xfrm>
            <a:off x="0" y="8839200"/>
            <a:ext cx="6858000" cy="304800"/>
            <a:chOff x="0" y="8839522"/>
            <a:chExt cx="6858000" cy="304479"/>
          </a:xfrm>
        </p:grpSpPr>
        <p:grpSp>
          <p:nvGrpSpPr>
            <p:cNvPr id="7184" name="Group 17"/>
            <p:cNvGrpSpPr>
              <a:grpSpLocks/>
            </p:cNvGrpSpPr>
            <p:nvPr/>
          </p:nvGrpSpPr>
          <p:grpSpPr bwMode="auto">
            <a:xfrm rot="10800000">
              <a:off x="0" y="8851901"/>
              <a:ext cx="6858000" cy="292100"/>
              <a:chOff x="0" y="0"/>
              <a:chExt cx="5760" cy="544"/>
            </a:xfrm>
          </p:grpSpPr>
          <p:pic>
            <p:nvPicPr>
              <p:cNvPr id="7186" name="Picture 18"/>
              <p:cNvPicPr>
                <a:picLocks noChangeAspect="1" noChangeArrowheads="1"/>
              </p:cNvPicPr>
              <p:nvPr userDrawn="1"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87" name="Picture 19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04813" y="8839522"/>
              <a:ext cx="6392862" cy="291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提供優質全人醫療服務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，成為</a:t>
              </a: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大基隆鄉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親</a:t>
              </a:r>
              <a:r>
                <a:rPr lang="zh-TW" altLang="en-US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信賴的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健康</a:t>
              </a:r>
              <a:r>
                <a:rPr lang="zh-TW" altLang="en-US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促進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醫院</a:t>
              </a:r>
              <a:endParaRPr lang="zh-TW" altLang="en-US" sz="1300" dirty="0">
                <a:solidFill>
                  <a:srgbClr val="FFFF00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7177" name="群組 20"/>
          <p:cNvGrpSpPr>
            <a:grpSpLocks/>
          </p:cNvGrpSpPr>
          <p:nvPr/>
        </p:nvGrpSpPr>
        <p:grpSpPr bwMode="auto">
          <a:xfrm>
            <a:off x="0" y="-36513"/>
            <a:ext cx="6858000" cy="558801"/>
            <a:chOff x="0" y="-19050"/>
            <a:chExt cx="6858000" cy="558599"/>
          </a:xfrm>
        </p:grpSpPr>
        <p:grpSp>
          <p:nvGrpSpPr>
            <p:cNvPr id="7179" name="Group 11"/>
            <p:cNvGrpSpPr>
              <a:grpSpLocks/>
            </p:cNvGrpSpPr>
            <p:nvPr/>
          </p:nvGrpSpPr>
          <p:grpSpPr bwMode="auto">
            <a:xfrm>
              <a:off x="0" y="0"/>
              <a:ext cx="6858000" cy="539549"/>
              <a:chOff x="0" y="0"/>
              <a:chExt cx="5760" cy="544"/>
            </a:xfrm>
          </p:grpSpPr>
          <p:pic>
            <p:nvPicPr>
              <p:cNvPr id="7182" name="Picture 12"/>
              <p:cNvPicPr>
                <a:picLocks noChangeAspect="1" noChangeArrowheads="1"/>
              </p:cNvPicPr>
              <p:nvPr userDrawn="1"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83" name="Picture 13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61938" y="295162"/>
              <a:ext cx="2536825" cy="215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Keelung Hospital,</a:t>
              </a:r>
              <a:r>
                <a:rPr kumimoji="0" lang="zh-TW" altLang="en-US" sz="800" dirty="0">
                  <a:solidFill>
                    <a:srgbClr val="99FFCC"/>
                  </a:solidFill>
                  <a:latin typeface="+mn-lt"/>
                </a:rPr>
                <a:t> </a:t>
              </a: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Ministry of Health and Welfare   </a:t>
              </a:r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404813" y="-19050"/>
              <a:ext cx="3240087" cy="384037"/>
            </a:xfrm>
            <a:prstGeom prst="rect">
              <a:avLst/>
            </a:prstGeom>
            <a:noFill/>
          </p:spPr>
          <p:txBody>
            <a:bodyPr lIns="91423" tIns="45711" rIns="91423" bIns="4571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900" dirty="0">
                  <a:solidFill>
                    <a:srgbClr val="FFFF66"/>
                  </a:solidFill>
                  <a:latin typeface="+mn-ea"/>
                  <a:ea typeface="+mn-ea"/>
                </a:rPr>
                <a:t>衛生福利部基隆醫院</a:t>
              </a:r>
            </a:p>
          </p:txBody>
        </p:sp>
      </p:grpSp>
      <p:pic>
        <p:nvPicPr>
          <p:cNvPr id="7178" name="Picture 23" descr="L:\玉蓮\文書GAS\海報母片、海報列印申請單及海報張貼專用章(請勿剪下)\新母片106\部徽.pn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6513" y="34925"/>
            <a:ext cx="439737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90" r:id="rId1"/>
    <p:sldLayoutId id="2147490156" r:id="rId2"/>
    <p:sldLayoutId id="2147490157" r:id="rId3"/>
    <p:sldLayoutId id="2147490158" r:id="rId4"/>
    <p:sldLayoutId id="2147490159" r:id="rId5"/>
    <p:sldLayoutId id="2147490160" r:id="rId6"/>
    <p:sldLayoutId id="2147490161" r:id="rId7"/>
    <p:sldLayoutId id="2147490162" r:id="rId8"/>
    <p:sldLayoutId id="2147490163" r:id="rId9"/>
    <p:sldLayoutId id="2147490164" r:id="rId10"/>
    <p:sldLayoutId id="2147490165" r:id="rId11"/>
    <p:sldLayoutId id="2147490166" r:id="rId12"/>
    <p:sldLayoutId id="2147490167" r:id="rId13"/>
    <p:sldLayoutId id="2147490168" r:id="rId14"/>
    <p:sldLayoutId id="2147490169" r:id="rId15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361B2135-6F1C-428A-8218-5C80E4C3FF62}" type="datetimeFigureOut">
              <a:rPr lang="zh-TW" altLang="en-US"/>
              <a:pPr>
                <a:defRPr/>
              </a:pPr>
              <a:t>2025/3/24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BF475CD2-7959-4662-8EDA-5B171762F7F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400" dirty="0">
              <a:latin typeface="Times New Roman" pitchFamily="18" charset="0"/>
            </a:endParaRPr>
          </a:p>
        </p:txBody>
      </p:sp>
      <p:grpSp>
        <p:nvGrpSpPr>
          <p:cNvPr id="8200" name="群組 23"/>
          <p:cNvGrpSpPr>
            <a:grpSpLocks/>
          </p:cNvGrpSpPr>
          <p:nvPr/>
        </p:nvGrpSpPr>
        <p:grpSpPr bwMode="auto">
          <a:xfrm>
            <a:off x="0" y="8839200"/>
            <a:ext cx="6858000" cy="304800"/>
            <a:chOff x="0" y="8839522"/>
            <a:chExt cx="6858000" cy="304479"/>
          </a:xfrm>
        </p:grpSpPr>
        <p:grpSp>
          <p:nvGrpSpPr>
            <p:cNvPr id="8208" name="Group 17"/>
            <p:cNvGrpSpPr>
              <a:grpSpLocks/>
            </p:cNvGrpSpPr>
            <p:nvPr/>
          </p:nvGrpSpPr>
          <p:grpSpPr bwMode="auto">
            <a:xfrm rot="10800000">
              <a:off x="0" y="8851901"/>
              <a:ext cx="6858000" cy="292100"/>
              <a:chOff x="0" y="0"/>
              <a:chExt cx="5760" cy="544"/>
            </a:xfrm>
          </p:grpSpPr>
          <p:pic>
            <p:nvPicPr>
              <p:cNvPr id="8210" name="Picture 18"/>
              <p:cNvPicPr>
                <a:picLocks noChangeAspect="1" noChangeArrowheads="1"/>
              </p:cNvPicPr>
              <p:nvPr userDrawn="1"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1" name="Picture 19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04813" y="8839522"/>
              <a:ext cx="6392862" cy="291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提供優質全人醫療服務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，成為</a:t>
              </a: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大基隆鄉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親</a:t>
              </a:r>
              <a:r>
                <a:rPr lang="zh-TW" altLang="en-US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信賴的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健康</a:t>
              </a:r>
              <a:r>
                <a:rPr lang="zh-TW" altLang="en-US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促進</a:t>
              </a:r>
              <a:r>
                <a:rPr lang="zh-TW" altLang="zh-TW" sz="1300" dirty="0" smtClean="0">
                  <a:solidFill>
                    <a:srgbClr val="FFFF00"/>
                  </a:solidFill>
                  <a:latin typeface="+mj-ea"/>
                  <a:ea typeface="+mj-ea"/>
                </a:rPr>
                <a:t>醫院</a:t>
              </a:r>
              <a:endParaRPr lang="zh-TW" altLang="en-US" sz="1300" dirty="0">
                <a:solidFill>
                  <a:srgbClr val="FFFF00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8201" name="群組 20"/>
          <p:cNvGrpSpPr>
            <a:grpSpLocks/>
          </p:cNvGrpSpPr>
          <p:nvPr/>
        </p:nvGrpSpPr>
        <p:grpSpPr bwMode="auto">
          <a:xfrm>
            <a:off x="0" y="-36513"/>
            <a:ext cx="6858000" cy="558801"/>
            <a:chOff x="0" y="-19050"/>
            <a:chExt cx="6858000" cy="558599"/>
          </a:xfrm>
        </p:grpSpPr>
        <p:grpSp>
          <p:nvGrpSpPr>
            <p:cNvPr id="8203" name="Group 11"/>
            <p:cNvGrpSpPr>
              <a:grpSpLocks/>
            </p:cNvGrpSpPr>
            <p:nvPr/>
          </p:nvGrpSpPr>
          <p:grpSpPr bwMode="auto">
            <a:xfrm>
              <a:off x="0" y="0"/>
              <a:ext cx="6858000" cy="539549"/>
              <a:chOff x="0" y="0"/>
              <a:chExt cx="5760" cy="544"/>
            </a:xfrm>
          </p:grpSpPr>
          <p:pic>
            <p:nvPicPr>
              <p:cNvPr id="8206" name="Picture 12"/>
              <p:cNvPicPr>
                <a:picLocks noChangeAspect="1" noChangeArrowheads="1"/>
              </p:cNvPicPr>
              <p:nvPr userDrawn="1"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07" name="Picture 13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61938" y="295162"/>
              <a:ext cx="2536825" cy="215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Keelung Hospital,</a:t>
              </a:r>
              <a:r>
                <a:rPr kumimoji="0" lang="zh-TW" altLang="en-US" sz="800" dirty="0">
                  <a:solidFill>
                    <a:srgbClr val="99FFCC"/>
                  </a:solidFill>
                  <a:latin typeface="+mn-lt"/>
                </a:rPr>
                <a:t> </a:t>
              </a: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Ministry of Health and Welfare   </a:t>
              </a:r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404813" y="-19050"/>
              <a:ext cx="3240087" cy="384037"/>
            </a:xfrm>
            <a:prstGeom prst="rect">
              <a:avLst/>
            </a:prstGeom>
            <a:noFill/>
          </p:spPr>
          <p:txBody>
            <a:bodyPr lIns="91423" tIns="45711" rIns="91423" bIns="4571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900" dirty="0">
                  <a:solidFill>
                    <a:srgbClr val="FFFF66"/>
                  </a:solidFill>
                  <a:latin typeface="+mn-ea"/>
                  <a:ea typeface="+mn-ea"/>
                </a:rPr>
                <a:t>衛生福利部基隆醫院</a:t>
              </a:r>
            </a:p>
          </p:txBody>
        </p:sp>
      </p:grpSp>
      <p:pic>
        <p:nvPicPr>
          <p:cNvPr id="8202" name="Picture 23" descr="L:\玉蓮\文書GAS\海報母片、海報列印申請單及海報張貼專用章(請勿剪下)\新母片106\部徽.pn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6513" y="34925"/>
            <a:ext cx="439737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91" r:id="rId1"/>
    <p:sldLayoutId id="2147490170" r:id="rId2"/>
    <p:sldLayoutId id="2147490171" r:id="rId3"/>
    <p:sldLayoutId id="2147490172" r:id="rId4"/>
    <p:sldLayoutId id="2147490173" r:id="rId5"/>
    <p:sldLayoutId id="2147490174" r:id="rId6"/>
    <p:sldLayoutId id="2147490175" r:id="rId7"/>
    <p:sldLayoutId id="2147490176" r:id="rId8"/>
    <p:sldLayoutId id="2147490177" r:id="rId9"/>
    <p:sldLayoutId id="2147490178" r:id="rId10"/>
    <p:sldLayoutId id="2147490179" r:id="rId11"/>
    <p:sldLayoutId id="2147490180" r:id="rId12"/>
    <p:sldLayoutId id="2147490181" r:id="rId13"/>
    <p:sldLayoutId id="2147490182" r:id="rId14"/>
    <p:sldLayoutId id="2147490183" r:id="rId15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ctrTitle"/>
          </p:nvPr>
        </p:nvSpPr>
        <p:spPr>
          <a:xfrm>
            <a:off x="-80342" y="611560"/>
            <a:ext cx="6984776" cy="468313"/>
          </a:xfrm>
        </p:spPr>
        <p:txBody>
          <a:bodyPr/>
          <a:lstStyle/>
          <a:p>
            <a:pPr eaLnBrk="1" hangingPunct="1"/>
            <a:r>
              <a:rPr lang="zh-TW" altLang="en-US" sz="1800" dirty="0" smtClean="0">
                <a:solidFill>
                  <a:srgbClr val="0070C0"/>
                </a:solidFill>
                <a:latin typeface="標楷體" pitchFamily="65" charset="-120"/>
              </a:rPr>
              <a:t>衛生福利部基隆醫院</a:t>
            </a:r>
            <a:r>
              <a:rPr lang="en-US" altLang="zh-TW" sz="1800" dirty="0" smtClean="0">
                <a:solidFill>
                  <a:srgbClr val="0070C0"/>
                </a:solidFill>
                <a:latin typeface="標楷體" pitchFamily="65" charset="-120"/>
              </a:rPr>
              <a:t>114</a:t>
            </a:r>
            <a:r>
              <a:rPr lang="zh-TW" altLang="en-US" sz="1800" dirty="0" smtClean="0">
                <a:solidFill>
                  <a:srgbClr val="0070C0"/>
                </a:solidFill>
                <a:latin typeface="標楷體" pitchFamily="65" charset="-120"/>
              </a:rPr>
              <a:t>年</a:t>
            </a:r>
            <a:r>
              <a:rPr lang="en-US" altLang="zh-TW" sz="1800" dirty="0" smtClean="0">
                <a:solidFill>
                  <a:srgbClr val="0070C0"/>
                </a:solidFill>
                <a:latin typeface="標楷體" pitchFamily="65" charset="-120"/>
              </a:rPr>
              <a:t>5</a:t>
            </a:r>
            <a:r>
              <a:rPr lang="zh-TW" altLang="en-US" sz="1800" dirty="0" smtClean="0">
                <a:solidFill>
                  <a:srgbClr val="0070C0"/>
                </a:solidFill>
                <a:latin typeface="標楷體" pitchFamily="65" charset="-120"/>
              </a:rPr>
              <a:t>月份</a:t>
            </a:r>
            <a:r>
              <a:rPr lang="zh-TW" altLang="en-US" sz="1800" dirty="0" smtClean="0">
                <a:solidFill>
                  <a:srgbClr val="0070C0"/>
                </a:solidFill>
                <a:latin typeface="標楷體" pitchFamily="65" charset="-120"/>
              </a:rPr>
              <a:t>全院性學術演講暨影像診療討論會</a:t>
            </a:r>
            <a:endParaRPr lang="fr-FR" altLang="zh-TW" sz="1800" dirty="0" smtClean="0">
              <a:solidFill>
                <a:srgbClr val="0070C0"/>
              </a:solidFill>
              <a:latin typeface="標楷體" pitchFamily="65" charset="-120"/>
            </a:endParaRPr>
          </a:p>
        </p:txBody>
      </p:sp>
      <p:graphicFrame>
        <p:nvGraphicFramePr>
          <p:cNvPr id="5" name="Group 9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39506"/>
              </p:ext>
            </p:extLst>
          </p:nvPr>
        </p:nvGraphicFramePr>
        <p:xfrm>
          <a:off x="0" y="2123728"/>
          <a:ext cx="6858002" cy="1951478"/>
        </p:xfrm>
        <a:graphic>
          <a:graphicData uri="http://schemas.openxmlformats.org/drawingml/2006/table">
            <a:tbl>
              <a:tblPr/>
              <a:tblGrid>
                <a:gridCol w="548680"/>
                <a:gridCol w="504056"/>
                <a:gridCol w="1983098"/>
                <a:gridCol w="2193366"/>
                <a:gridCol w="1628802"/>
              </a:tblGrid>
              <a:tr h="6102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日期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時間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36000" marR="360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課程類別</a:t>
                      </a:r>
                      <a:r>
                        <a:rPr kumimoji="0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/</a:t>
                      </a: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申請學分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主題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主講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41189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5/15</a:t>
                      </a: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週四</a:t>
                      </a:r>
                      <a:endParaRPr kumimoji="0" lang="zh-TW" alt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1730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全院性學術</a:t>
                      </a:r>
                      <a:r>
                        <a:rPr kumimoji="0" lang="zh-TW" alt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演講</a:t>
                      </a:r>
                      <a:endParaRPr kumimoji="0" lang="en-US" altLang="zh-TW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外科月會</a:t>
                      </a:r>
                      <a:endParaRPr kumimoji="0" lang="en-US" altLang="zh-TW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外傷</a:t>
                      </a:r>
                      <a:r>
                        <a:rPr kumimoji="0" lang="en-US" altLang="zh-TW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zh-TW" alt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繼續教育積分</a:t>
                      </a:r>
                      <a:endParaRPr kumimoji="0" lang="en-US" altLang="zh-TW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西醫師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繼續教育積分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專業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護理師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繼續教育積分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專業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專科護理師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繼續教育積分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0" lang="zh-TW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專業</a:t>
                      </a: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外傷診斷之常見誤區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36195" marR="36195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衛生福利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部基隆醫院</a:t>
                      </a:r>
                      <a:r>
                        <a:rPr lang="zh-TW" altLang="en-US" sz="1200" dirty="0" smtClean="0"/>
                        <a:t/>
                      </a:r>
                      <a:br>
                        <a:rPr lang="zh-TW" altLang="en-US" sz="1200" dirty="0" smtClean="0"/>
                      </a:b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陳豪襄 醫師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re 1"/>
          <p:cNvSpPr>
            <a:spLocks/>
          </p:cNvSpPr>
          <p:nvPr/>
        </p:nvSpPr>
        <p:spPr bwMode="auto">
          <a:xfrm>
            <a:off x="134639" y="1138461"/>
            <a:ext cx="6462713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kumimoji="0" lang="zh-TW" altLang="en-US" sz="1200" dirty="0">
                <a:latin typeface="標楷體" pitchFamily="65" charset="-120"/>
                <a:ea typeface="標楷體" pitchFamily="65" charset="-120"/>
              </a:rPr>
              <a:t>協辦單位：</a:t>
            </a:r>
            <a:r>
              <a:rPr kumimoji="0" lang="zh-TW" altLang="en-US" sz="1200" dirty="0">
                <a:latin typeface="+mn-ea"/>
                <a:ea typeface="+mn-ea"/>
              </a:rPr>
              <a:t>基隆市醫師</a:t>
            </a:r>
            <a:r>
              <a:rPr kumimoji="0" lang="zh-TW" altLang="en-US" sz="1200" dirty="0" smtClean="0">
                <a:latin typeface="+mn-ea"/>
                <a:ea typeface="+mn-ea"/>
              </a:rPr>
              <a:t>公會</a:t>
            </a:r>
            <a:endParaRPr kumimoji="0" lang="en-US" altLang="zh-TW" sz="1200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fr-FR" sz="1200" dirty="0">
                <a:latin typeface="+mn-ea"/>
                <a:ea typeface="+mn-ea"/>
              </a:rPr>
              <a:t>。</a:t>
            </a:r>
            <a:r>
              <a:rPr kumimoji="0" lang="zh-TW" altLang="en-US" sz="1200" dirty="0">
                <a:latin typeface="+mn-ea"/>
                <a:ea typeface="+mn-ea"/>
              </a:rPr>
              <a:t>課程主席</a:t>
            </a:r>
            <a:r>
              <a:rPr kumimoji="0" lang="zh-TW" altLang="en-US" sz="1200" dirty="0" smtClean="0">
                <a:latin typeface="+mn-ea"/>
                <a:ea typeface="+mn-ea"/>
              </a:rPr>
              <a:t>：林三齊</a:t>
            </a:r>
            <a:r>
              <a:rPr kumimoji="0" lang="zh-TW" altLang="en-US" sz="1200" dirty="0" smtClean="0">
                <a:latin typeface="標楷體" pitchFamily="65" charset="-120"/>
                <a:ea typeface="標楷體" pitchFamily="65" charset="-120"/>
              </a:rPr>
              <a:t>院長</a:t>
            </a:r>
            <a:endParaRPr kumimoji="0" lang="en-US" altLang="zh-TW" sz="12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fr-FR" sz="12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參加對象：全院醫師及醫</a:t>
            </a:r>
            <a:r>
              <a:rPr kumimoji="0" lang="zh-TW" altLang="fr-FR" sz="1200" dirty="0" smtClean="0">
                <a:latin typeface="標楷體" pitchFamily="65" charset="-120"/>
                <a:ea typeface="標楷體" pitchFamily="65" charset="-120"/>
              </a:rPr>
              <a:t>事人員</a:t>
            </a: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、基隆地區各醫療院所</a:t>
            </a:r>
            <a:r>
              <a:rPr kumimoji="0" lang="zh-TW" altLang="fr-FR" sz="1200" dirty="0" smtClean="0">
                <a:latin typeface="標楷體" pitchFamily="65" charset="-120"/>
                <a:ea typeface="標楷體" pitchFamily="65" charset="-120"/>
              </a:rPr>
              <a:t>人員</a:t>
            </a: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/>
            </a:r>
            <a:br>
              <a:rPr kumimoji="0" lang="zh-TW" altLang="fr-FR" sz="1200" dirty="0">
                <a:latin typeface="標楷體" pitchFamily="65" charset="-120"/>
                <a:ea typeface="標楷體" pitchFamily="65" charset="-120"/>
              </a:rPr>
            </a:b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。活動地點：</a:t>
            </a:r>
            <a:r>
              <a:rPr kumimoji="0" lang="zh-TW" altLang="en-US" sz="1200" dirty="0">
                <a:latin typeface="標楷體" pitchFamily="65" charset="-120"/>
                <a:ea typeface="標楷體" pitchFamily="65" charset="-120"/>
              </a:rPr>
              <a:t>基隆市信義區信二路</a:t>
            </a:r>
            <a:r>
              <a:rPr kumimoji="0" lang="en-US" altLang="zh-TW" sz="1200" dirty="0">
                <a:latin typeface="標楷體" pitchFamily="65" charset="-120"/>
                <a:ea typeface="標楷體" pitchFamily="65" charset="-120"/>
              </a:rPr>
              <a:t>268</a:t>
            </a:r>
            <a:r>
              <a:rPr kumimoji="0" lang="zh-TW" altLang="en-US" sz="1200" dirty="0">
                <a:latin typeface="標楷體" pitchFamily="65" charset="-120"/>
                <a:ea typeface="標楷體" pitchFamily="65" charset="-120"/>
              </a:rPr>
              <a:t>號</a:t>
            </a: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本院門診大樓</a:t>
            </a:r>
            <a:r>
              <a:rPr kumimoji="0" lang="fr-FR" altLang="zh-TW" sz="1200" dirty="0">
                <a:latin typeface="標楷體" pitchFamily="65" charset="-120"/>
                <a:ea typeface="標楷體" pitchFamily="65" charset="-120"/>
              </a:rPr>
              <a:t>7</a:t>
            </a: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樓第二</a:t>
            </a:r>
            <a:r>
              <a:rPr kumimoji="0" lang="zh-TW" altLang="fr-FR" sz="1200" dirty="0" smtClean="0">
                <a:latin typeface="標楷體" pitchFamily="65" charset="-120"/>
                <a:ea typeface="標楷體" pitchFamily="65" charset="-120"/>
              </a:rPr>
              <a:t>會議室</a:t>
            </a:r>
            <a:endParaRPr kumimoji="0" lang="en-US" altLang="zh-TW" sz="12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fr-FR" sz="12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kumimoji="0" lang="zh-TW" altLang="fr-FR" sz="1200" dirty="0">
                <a:latin typeface="標楷體" pitchFamily="65" charset="-120"/>
                <a:ea typeface="標楷體" pitchFamily="65" charset="-120"/>
              </a:rPr>
              <a:t>辦理單位：本院教研中心</a:t>
            </a:r>
            <a:r>
              <a:rPr kumimoji="0" lang="fr-FR" altLang="zh-TW" sz="1200" dirty="0" smtClean="0">
                <a:latin typeface="標楷體" pitchFamily="65" charset="-120"/>
                <a:ea typeface="標楷體" pitchFamily="65" charset="-120"/>
              </a:rPr>
              <a:t>02-24292525-3200 </a:t>
            </a:r>
            <a:r>
              <a:rPr kumimoji="0" lang="zh-TW" altLang="en-US" sz="1200" dirty="0" smtClean="0">
                <a:latin typeface="標楷體" pitchFamily="65" charset="-120"/>
                <a:ea typeface="標楷體" pitchFamily="65" charset="-120"/>
              </a:rPr>
              <a:t>林佩瑀小姐、陳在禹小姐、陳香琳小姐</a:t>
            </a:r>
            <a:endParaRPr kumimoji="0" lang="zh-TW" altLang="fr-FR" sz="12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fr-FR" sz="1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1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佈景主題1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佈景主題2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佈景主題1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佈景主題2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2_佈景主題2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130234</TotalTime>
  <Words>116</Words>
  <Application>Microsoft Office PowerPoint</Application>
  <PresentationFormat>如螢幕大小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8</vt:i4>
      </vt:variant>
      <vt:variant>
        <vt:lpstr>投影片標題</vt:lpstr>
      </vt:variant>
      <vt:variant>
        <vt:i4>1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Times New Roman</vt:lpstr>
      <vt:lpstr>佈景主題1</vt:lpstr>
      <vt:lpstr>1_佈景主題1</vt:lpstr>
      <vt:lpstr>自訂設計</vt:lpstr>
      <vt:lpstr>佈景主題2</vt:lpstr>
      <vt:lpstr>2_佈景主題1</vt:lpstr>
      <vt:lpstr>1_自訂設計</vt:lpstr>
      <vt:lpstr>1_佈景主題2</vt:lpstr>
      <vt:lpstr>2_佈景主題2</vt:lpstr>
      <vt:lpstr>衛生福利部基隆醫院114年5月份全院性學術演講暨影像診療討論會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衛生福利部基隆醫院102年8月份全院性學術演講暨影像診療課程表</dc:title>
  <dc:creator>行政院衛生署</dc:creator>
  <cp:lastModifiedBy>hmisa</cp:lastModifiedBy>
  <cp:revision>5250</cp:revision>
  <cp:lastPrinted>2025-03-20T02:07:57Z</cp:lastPrinted>
  <dcterms:created xsi:type="dcterms:W3CDTF">2013-07-24T06:46:45Z</dcterms:created>
  <dcterms:modified xsi:type="dcterms:W3CDTF">2025-03-24T07:07:58Z</dcterms:modified>
</cp:coreProperties>
</file>